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Default Extension="tiff" ContentType="image/tiff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4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352" r:id="rId73"/>
    <p:sldId id="288" r:id="rId74"/>
    <p:sldId id="289" r:id="rId75"/>
    <p:sldId id="290" r:id="rId76"/>
    <p:sldId id="291" r:id="rId77"/>
    <p:sldId id="292" r:id="rId78"/>
    <p:sldId id="347" r:id="rId79"/>
    <p:sldId id="293" r:id="rId80"/>
    <p:sldId id="294" r:id="rId81"/>
    <p:sldId id="295" r:id="rId82"/>
    <p:sldId id="296" r:id="rId83"/>
    <p:sldId id="297" r:id="rId84"/>
    <p:sldId id="298" r:id="rId85"/>
    <p:sldId id="305" r:id="rId86"/>
    <p:sldId id="353" r:id="rId87"/>
    <p:sldId id="354" r:id="rId88"/>
    <p:sldId id="355" r:id="rId89"/>
    <p:sldId id="348" r:id="rId90"/>
    <p:sldId id="299" r:id="rId91"/>
    <p:sldId id="300" r:id="rId92"/>
    <p:sldId id="301" r:id="rId9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1040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07.10.2014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de-DE" sz="2200" dirty="0" smtClean="0"/>
              <a:t>Anzeige aller Dateien: </a:t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Datei/Änderungen zum Index hinzufügen: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leeren: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/>
              <a:t>Index mit </a:t>
            </a:r>
            <a:r>
              <a:rPr lang="de-DE" sz="2200" dirty="0" err="1"/>
              <a:t>Tree</a:t>
            </a:r>
            <a:r>
              <a:rPr lang="de-DE" sz="2200" dirty="0"/>
              <a:t> füllen / vereinigen: 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>
              <a:defRPr/>
            </a:pPr>
            <a:r>
              <a:rPr lang="de-DE" sz="2200" dirty="0" err="1" smtClean="0"/>
              <a:t>Tree</a:t>
            </a:r>
            <a:r>
              <a:rPr lang="de-DE" sz="2200" dirty="0" smtClean="0"/>
              <a:t> schreiben: </a:t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„</a:t>
            </a:r>
            <a:r>
              <a:rPr lang="de-DE" sz="2200" dirty="0" err="1"/>
              <a:t>Getrackte</a:t>
            </a:r>
            <a:r>
              <a:rPr lang="de-DE" sz="2200" dirty="0"/>
              <a:t>“ Dateien ignorieren:</a:t>
            </a:r>
            <a:r>
              <a:rPr lang="de-DE" sz="2200" dirty="0" smtClean="0"/>
              <a:t/>
            </a:r>
            <a:br>
              <a:rPr lang="de-DE" sz="2200" dirty="0" smtClean="0"/>
            </a:br>
            <a:endParaRPr lang="de-DE" sz="2200" dirty="0" smtClean="0"/>
          </a:p>
          <a:p>
            <a:pPr lvl="0"/>
            <a:r>
              <a:rPr lang="de-DE" sz="2200" dirty="0" smtClean="0"/>
              <a:t>Ignorierte Dateien anzeigen:</a:t>
            </a:r>
            <a:br>
              <a:rPr lang="de-DE" sz="2200" dirty="0" smtClean="0"/>
            </a:br>
            <a:endParaRPr lang="de-DE" sz="2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24500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--stage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55104" y="19803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55104" y="27323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--empty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46764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read-tree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–i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--prefix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path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&gt;/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421966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write-tree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55104" y="495497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update-index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--[no-]assume-unchanged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655104" y="5740415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ls-files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14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1"/>
            <a:ext cx="8512232" cy="1205926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90458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Branch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wechseln: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Branch</a:t>
            </a:r>
            <a:r>
              <a:rPr lang="de-DE" sz="2400" dirty="0" smtClean="0"/>
              <a:t> löschen: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Tag </a:t>
            </a:r>
            <a:r>
              <a:rPr lang="de-DE" sz="2400" dirty="0"/>
              <a:t>anzeigen: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Tag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Überblick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smtClean="0"/>
              <a:t>/ Tags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8972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-v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[&lt;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start-commit-oder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&gt;]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checkout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55104" y="391050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–D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470429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tag –a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name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93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Alle </a:t>
            </a:r>
            <a:r>
              <a:rPr lang="de-DE" sz="2400" dirty="0" err="1"/>
              <a:t>Refs</a:t>
            </a:r>
            <a:r>
              <a:rPr lang="de-DE" sz="2400" dirty="0"/>
              <a:t> anzeigen (siehe</a:t>
            </a:r>
            <a:r>
              <a:rPr lang="de-DE" sz="2400" dirty="0" smtClean="0"/>
              <a:t> auch .</a:t>
            </a:r>
            <a:r>
              <a:rPr lang="de-DE" sz="2400" dirty="0" err="1" smtClean="0"/>
              <a:t>git</a:t>
            </a:r>
            <a:r>
              <a:rPr lang="de-DE" sz="2400" dirty="0" err="1"/>
              <a:t>/refs</a:t>
            </a:r>
            <a:r>
              <a:rPr lang="de-DE" sz="2400" dirty="0"/>
              <a:t>):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Annotated</a:t>
            </a:r>
            <a:r>
              <a:rPr lang="de-DE" sz="2400" dirty="0"/>
              <a:t> Tags </a:t>
            </a:r>
            <a:r>
              <a:rPr lang="de-DE" sz="2400" dirty="0" err="1"/>
              <a:t>dereferenzieren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/>
              <a:t> explizit aktualisieren: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/>
              <a:t>Ref</a:t>
            </a:r>
            <a:r>
              <a:rPr lang="de-DE" sz="2400" dirty="0" smtClean="0"/>
              <a:t> [+Index +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] </a:t>
            </a:r>
            <a:r>
              <a:rPr lang="de-DE" sz="2400" dirty="0"/>
              <a:t>des aktuellen </a:t>
            </a:r>
            <a:r>
              <a:rPr lang="de-DE" sz="2400" dirty="0" err="1"/>
              <a:t>Branches</a:t>
            </a:r>
            <a:r>
              <a:rPr lang="de-DE" sz="2400" dirty="0"/>
              <a:t> setzen: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Ref-Änderungen</a:t>
            </a:r>
            <a:r>
              <a:rPr lang="de-DE" sz="2400" dirty="0" smtClean="0"/>
              <a:t> nachvollziehen:</a:t>
            </a:r>
            <a:br>
              <a:rPr lang="de-DE" sz="2400" dirty="0" smtClean="0"/>
            </a:br>
            <a:r>
              <a:rPr lang="de-DE" sz="2400" dirty="0" err="1" smtClean="0"/>
              <a:t>reflog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70616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--head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29783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show-ref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--tags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--dereference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55104" y="308327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update-ref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full-ref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55104" y="3935570"/>
            <a:ext cx="7822376" cy="106954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--hard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#Index +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Workspace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   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#Index</a:t>
            </a: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--soft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sha-oder-ref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#Nur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59313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reflog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43390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52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45651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5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96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84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73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06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54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1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1333159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93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60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3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mit dem </a:t>
            </a:r>
            <a:r>
              <a:rPr lang="de-DE" sz="2400" dirty="0" err="1" smtClean="0">
                <a:cs typeface="Courier New"/>
              </a:rPr>
              <a:t>Remote-Tracking-Branch</a:t>
            </a:r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</a:t>
            </a:r>
            <a:r>
              <a:rPr lang="de-DE" sz="2400" dirty="0" smtClean="0">
                <a:cs typeface="Courier New"/>
              </a:rPr>
              <a:t>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71824" y="1462259"/>
            <a:ext cx="7822376" cy="41478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71824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71824" y="4010304"/>
            <a:ext cx="7822376" cy="50227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71824" y="4888127"/>
            <a:ext cx="7822376" cy="460949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88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715347"/>
            <a:ext cx="7822376" cy="535277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70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208267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479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11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5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4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6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364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15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5353704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3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25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030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29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897872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624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25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3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884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7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de-DE" sz="2400" dirty="0" err="1"/>
              <a:t>Repo</a:t>
            </a:r>
            <a:r>
              <a:rPr lang="de-DE" sz="2400" dirty="0"/>
              <a:t> anlegen: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Dateien zum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hinzufügen: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err="1" smtClean="0"/>
              <a:t>Commit</a:t>
            </a:r>
            <a:r>
              <a:rPr lang="de-DE" sz="2400" dirty="0" smtClean="0"/>
              <a:t> durchführen: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/>
              <a:t>Dateien</a:t>
            </a:r>
            <a:r>
              <a:rPr lang="de-DE" sz="2400" dirty="0" smtClean="0"/>
              <a:t> im nächsten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als gelöscht markieren:</a:t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Aktuellen Zustand des </a:t>
            </a:r>
            <a:r>
              <a:rPr lang="de-DE" sz="2400" dirty="0" err="1" smtClean="0"/>
              <a:t>Workspace</a:t>
            </a:r>
            <a:r>
              <a:rPr lang="de-DE" sz="2400" dirty="0" smtClean="0"/>
              <a:t> sehen:</a:t>
            </a:r>
          </a:p>
          <a:p>
            <a:pPr lvl="0">
              <a:defRPr/>
            </a:pPr>
            <a:endParaRPr lang="de-DE" sz="2400" dirty="0" smtClean="0"/>
          </a:p>
          <a:p>
            <a:pPr lvl="0">
              <a:defRPr/>
            </a:pPr>
            <a:r>
              <a:rPr lang="de-DE" sz="2400" dirty="0" smtClean="0"/>
              <a:t>Historie </a:t>
            </a:r>
            <a:r>
              <a:rPr lang="de-DE" sz="2400" dirty="0"/>
              <a:t>ansehen</a:t>
            </a:r>
            <a:r>
              <a:rPr lang="de-DE" sz="2400" dirty="0" smtClean="0"/>
              <a:t>: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1437190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init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48759" y="225605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55104" y="3058211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gui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3843654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rm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4662518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status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48759" y="549980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log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--oneline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--all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6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321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466511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801756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4584284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6706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5954847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70842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414660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5728666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</a:t>
            </a:r>
            <a:r>
              <a:rPr lang="de-DE" dirty="0" err="1" smtClean="0"/>
              <a:t>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944278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7911027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8633260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967218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9200379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6838005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7310351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713378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de-DE" sz="2400" dirty="0"/>
              <a:t>Anzeige von beliebigen Objekten (</a:t>
            </a:r>
            <a:r>
              <a:rPr lang="de-DE" sz="2400" dirty="0" err="1"/>
              <a:t>blob</a:t>
            </a:r>
            <a:r>
              <a:rPr lang="de-DE" sz="2400" dirty="0" smtClean="0"/>
              <a:t>, </a:t>
            </a:r>
            <a:r>
              <a:rPr lang="de-DE" sz="2400" dirty="0" err="1" smtClean="0"/>
              <a:t>tree</a:t>
            </a:r>
            <a:r>
              <a:rPr lang="de-DE" sz="2400" dirty="0" smtClean="0"/>
              <a:t>, </a:t>
            </a:r>
            <a:r>
              <a:rPr lang="de-DE" sz="2400" dirty="0" err="1" smtClean="0"/>
              <a:t>commit</a:t>
            </a:r>
            <a:r>
              <a:rPr lang="de-DE" sz="2400" dirty="0" smtClean="0"/>
              <a:t>, tag)</a:t>
            </a:r>
            <a:r>
              <a:rPr lang="de-DE" sz="2400" dirty="0"/>
              <a:t>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Anzeige eines </a:t>
            </a:r>
            <a:r>
              <a:rPr lang="de-DE" sz="2400" dirty="0" err="1" smtClean="0"/>
              <a:t>Trees</a:t>
            </a:r>
            <a:r>
              <a:rPr lang="de-DE" sz="2400" dirty="0" smtClean="0"/>
              <a:t>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smtClean="0"/>
              <a:t>Neues </a:t>
            </a:r>
            <a:r>
              <a:rPr lang="de-DE" sz="2400" dirty="0"/>
              <a:t>Commit zusammenstellen: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/>
              <a:t>Objekt </a:t>
            </a:r>
            <a:r>
              <a:rPr lang="de-DE" sz="2400" dirty="0" err="1"/>
              <a:t>Id</a:t>
            </a:r>
            <a:r>
              <a:rPr lang="de-DE" sz="2400" dirty="0"/>
              <a:t> erzeugen / Objekt speichern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finden:</a:t>
            </a:r>
            <a:br>
              <a:rPr lang="de-DE" sz="2400" dirty="0" smtClean="0"/>
            </a:br>
            <a:endParaRPr lang="de-DE" sz="2400" dirty="0" smtClean="0"/>
          </a:p>
          <a:p>
            <a:r>
              <a:rPr lang="de-DE" sz="2400" dirty="0" err="1" smtClean="0"/>
              <a:t>Garbage</a:t>
            </a:r>
            <a:r>
              <a:rPr lang="de-DE" sz="2400" dirty="0" smtClean="0"/>
              <a:t> </a:t>
            </a:r>
            <a:r>
              <a:rPr lang="de-DE" sz="2400" dirty="0"/>
              <a:t>aufräumen:</a:t>
            </a:r>
            <a:r>
              <a:rPr lang="de-DE" sz="2400" dirty="0" smtClean="0"/>
              <a:t/>
            </a:r>
            <a:br>
              <a:rPr lang="de-DE" sz="2400" dirty="0" smtClean="0"/>
            </a:br>
            <a:endParaRPr lang="de-DE" sz="2400" dirty="0" smtClean="0"/>
          </a:p>
          <a:p>
            <a:pPr lvl="0">
              <a:defRPr/>
            </a:pPr>
            <a:endParaRPr lang="de-DE" sz="2400" dirty="0"/>
          </a:p>
          <a:p>
            <a:pPr lvl="0">
              <a:defRPr/>
            </a:pPr>
            <a:endParaRPr lang="de-DE" sz="2400" dirty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Objectdatabase</a:t>
            </a:r>
            <a:r>
              <a:rPr lang="de-DE" dirty="0" smtClean="0"/>
              <a:t> – Low Level Operationen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655104" y="1462259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cat-file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655104" y="230619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–r –t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655104" y="30749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&gt;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655104" y="3877077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hash-object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-w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55104" y="473772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--unreachable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55104" y="5541583"/>
            <a:ext cx="7822376" cy="38972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gc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[</a:t>
            </a:r>
            <a:r>
              <a:rPr lang="de-DE" sz="20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--prune=all</a:t>
            </a:r>
            <a:r>
              <a:rPr lang="de-DE" sz="20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]</a:t>
            </a:r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69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284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9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4993</Words>
  <Application>Microsoft Macintosh PowerPoint</Application>
  <PresentationFormat>Bildschirmpräsentation (4:3)</PresentationFormat>
  <Paragraphs>794</Paragraphs>
  <Slides>92</Slides>
  <Notes>9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3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</vt:lpstr>
      <vt:lpstr>Verzweigungen - Branches</vt:lpstr>
      <vt:lpstr>Überblick Branches / Tags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69</cp:revision>
  <dcterms:created xsi:type="dcterms:W3CDTF">2014-10-07T07:19:46Z</dcterms:created>
  <dcterms:modified xsi:type="dcterms:W3CDTF">2014-10-07T08:13:51Z</dcterms:modified>
</cp:coreProperties>
</file>